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219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966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28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81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41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31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28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89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430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02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262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E6F3A-AF64-4460-A699-9C1A3599C8E4}" type="datetimeFigureOut">
              <a:rPr lang="en-GB" smtClean="0"/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866AB-3BD7-42E7-9B36-49AACE56C0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405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r>
              <a:rPr lang="en-GB" sz="6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dirty="0" smtClean="0">
                <a:latin typeface="Comic Sans MS" panose="030F0702030302020204" pitchFamily="66" charset="0"/>
              </a:rPr>
              <a:t> or </a:t>
            </a:r>
            <a:r>
              <a:rPr lang="en-GB" sz="60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dirty="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564" y="2132856"/>
            <a:ext cx="29523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atin typeface="Comic Sans MS" panose="030F0702030302020204" pitchFamily="66" charset="0"/>
              </a:rPr>
              <a:t>A </a:t>
            </a:r>
            <a:r>
              <a:rPr lang="en-GB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3600" dirty="0" smtClean="0">
                <a:latin typeface="Comic Sans MS" panose="030F0702030302020204" pitchFamily="66" charset="0"/>
              </a:rPr>
              <a:t> is a true statement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471592" y="2163835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atin typeface="Comic Sans MS" panose="030F0702030302020204" pitchFamily="66" charset="0"/>
              </a:rPr>
              <a:t>An </a:t>
            </a:r>
            <a:r>
              <a:rPr lang="en-GB" sz="36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3600" dirty="0" smtClean="0">
                <a:latin typeface="Comic Sans MS" panose="030F0702030302020204" pitchFamily="66" charset="0"/>
              </a:rPr>
              <a:t> is what someone thinks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472514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Comic Sans MS" panose="030F0702030302020204" pitchFamily="66" charset="0"/>
              </a:rPr>
              <a:t>January is the first month of the year.</a:t>
            </a:r>
          </a:p>
          <a:p>
            <a:pPr algn="ctr"/>
            <a:r>
              <a:rPr lang="en-GB" sz="1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That is a fact.</a:t>
            </a:r>
            <a:endParaRPr lang="en-GB" sz="1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1552" y="4749647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Comic Sans MS" panose="030F0702030302020204" pitchFamily="66" charset="0"/>
              </a:rPr>
              <a:t>My mum makes the best sponge cake.</a:t>
            </a:r>
          </a:p>
          <a:p>
            <a:pPr algn="ctr"/>
            <a:r>
              <a:rPr lang="en-GB" sz="16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That is an opinion.</a:t>
            </a:r>
            <a:endParaRPr lang="en-GB" sz="16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6165304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Can you decide whether the statements on the next few slides are </a:t>
            </a:r>
            <a:r>
              <a:rPr lang="en-GB" dirty="0" smtClean="0">
                <a:solidFill>
                  <a:srgbClr val="FF0000"/>
                </a:solidFill>
              </a:rPr>
              <a:t>facts</a:t>
            </a:r>
            <a:r>
              <a:rPr lang="en-GB" dirty="0" smtClean="0"/>
              <a:t> or </a:t>
            </a:r>
            <a:r>
              <a:rPr lang="en-GB" dirty="0" smtClean="0">
                <a:solidFill>
                  <a:srgbClr val="7030A0"/>
                </a:solidFill>
              </a:rPr>
              <a:t>opinions</a:t>
            </a:r>
            <a:r>
              <a:rPr lang="en-GB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00824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94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2204864"/>
            <a:ext cx="76047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Comic Sans MS" panose="030F0702030302020204" pitchFamily="66" charset="0"/>
              </a:rPr>
              <a:t>Should children who aren’t religious all go to the same school?</a:t>
            </a:r>
          </a:p>
        </p:txBody>
      </p:sp>
    </p:spTree>
    <p:extLst>
      <p:ext uri="{BB962C8B-B14F-4D97-AF65-F5344CB8AC3E}">
        <p14:creationId xmlns:p14="http://schemas.microsoft.com/office/powerpoint/2010/main" val="3062597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94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2204864"/>
            <a:ext cx="76047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Comic Sans MS" panose="030F0702030302020204" pitchFamily="66" charset="0"/>
              </a:rPr>
              <a:t>Should medicines be tested on animals?</a:t>
            </a:r>
          </a:p>
        </p:txBody>
      </p:sp>
    </p:spTree>
    <p:extLst>
      <p:ext uri="{BB962C8B-B14F-4D97-AF65-F5344CB8AC3E}">
        <p14:creationId xmlns:p14="http://schemas.microsoft.com/office/powerpoint/2010/main" val="3719667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94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60" y="2276872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Comic Sans MS" panose="030F0702030302020204" pitchFamily="66" charset="0"/>
              </a:rPr>
              <a:t>Should people who don’t speak any English be allowed to live in our </a:t>
            </a:r>
            <a:r>
              <a:rPr lang="en-GB" sz="4400" dirty="0" smtClean="0">
                <a:latin typeface="Comic Sans MS" panose="030F0702030302020204" pitchFamily="66" charset="0"/>
              </a:rPr>
              <a:t>country</a:t>
            </a:r>
            <a:r>
              <a:rPr lang="en-GB" sz="4400" dirty="0">
                <a:latin typeface="Comic Sans MS" panose="030F0702030302020204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07316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94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9592" y="2492896"/>
            <a:ext cx="75608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Comic Sans MS" panose="030F0702030302020204" pitchFamily="66" charset="0"/>
              </a:rPr>
              <a:t>Should teachers be made to cover up any tattoos?</a:t>
            </a:r>
          </a:p>
        </p:txBody>
      </p:sp>
    </p:spTree>
    <p:extLst>
      <p:ext uri="{BB962C8B-B14F-4D97-AF65-F5344CB8AC3E}">
        <p14:creationId xmlns:p14="http://schemas.microsoft.com/office/powerpoint/2010/main" val="3876928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7220" y="1916832"/>
            <a:ext cx="8568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Comic Sans MS" panose="030F0702030302020204" pitchFamily="66" charset="0"/>
              </a:rPr>
              <a:t>Should teachers be allowed to wear items of clothing of jewellery related to their faith? </a:t>
            </a:r>
          </a:p>
        </p:txBody>
      </p:sp>
    </p:spTree>
    <p:extLst>
      <p:ext uri="{BB962C8B-B14F-4D97-AF65-F5344CB8AC3E}">
        <p14:creationId xmlns:p14="http://schemas.microsoft.com/office/powerpoint/2010/main" val="4041579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3068960"/>
            <a:ext cx="8229600" cy="1143000"/>
          </a:xfrm>
        </p:spPr>
        <p:txBody>
          <a:bodyPr>
            <a:noAutofit/>
          </a:bodyPr>
          <a:lstStyle/>
          <a:p>
            <a:r>
              <a:rPr lang="en-GB" sz="6600" dirty="0" smtClean="0">
                <a:latin typeface="Comic Sans MS" panose="030F0702030302020204" pitchFamily="66" charset="0"/>
              </a:rPr>
              <a:t>I am really good at running.</a:t>
            </a:r>
            <a:endParaRPr lang="en-GB" sz="66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smtClean="0">
                <a:latin typeface="Comic Sans MS" panose="030F0702030302020204" pitchFamily="66" charset="0"/>
              </a:rPr>
              <a:t> or </a:t>
            </a:r>
            <a:r>
              <a:rPr lang="en-GB" sz="600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0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3068960"/>
            <a:ext cx="8229600" cy="1143000"/>
          </a:xfrm>
        </p:spPr>
        <p:txBody>
          <a:bodyPr>
            <a:noAutofit/>
          </a:bodyPr>
          <a:lstStyle/>
          <a:p>
            <a:r>
              <a:rPr lang="en-GB" sz="6600" dirty="0" smtClean="0">
                <a:latin typeface="Comic Sans MS" panose="030F0702030302020204" pitchFamily="66" charset="0"/>
              </a:rPr>
              <a:t>Madrid is the capital of Spain.</a:t>
            </a:r>
            <a:endParaRPr lang="en-GB" sz="66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smtClean="0">
                <a:latin typeface="Comic Sans MS" panose="030F0702030302020204" pitchFamily="66" charset="0"/>
              </a:rPr>
              <a:t> or </a:t>
            </a:r>
            <a:r>
              <a:rPr lang="en-GB" sz="600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30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2780928"/>
            <a:ext cx="8229600" cy="1143000"/>
          </a:xfrm>
        </p:spPr>
        <p:txBody>
          <a:bodyPr>
            <a:noAutofit/>
          </a:bodyPr>
          <a:lstStyle/>
          <a:p>
            <a:r>
              <a:rPr lang="en-GB" sz="6600" dirty="0" smtClean="0">
                <a:latin typeface="Comic Sans MS" panose="030F0702030302020204" pitchFamily="66" charset="0"/>
              </a:rPr>
              <a:t>It is 19˚C today.</a:t>
            </a:r>
            <a:endParaRPr lang="en-GB" sz="66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smtClean="0">
                <a:latin typeface="Comic Sans MS" panose="030F0702030302020204" pitchFamily="66" charset="0"/>
              </a:rPr>
              <a:t> or </a:t>
            </a:r>
            <a:r>
              <a:rPr lang="en-GB" sz="600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34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2780928"/>
            <a:ext cx="8229600" cy="1143000"/>
          </a:xfrm>
        </p:spPr>
        <p:txBody>
          <a:bodyPr>
            <a:noAutofit/>
          </a:bodyPr>
          <a:lstStyle/>
          <a:p>
            <a:r>
              <a:rPr lang="en-GB" sz="6600" dirty="0" smtClean="0">
                <a:latin typeface="Comic Sans MS" panose="030F0702030302020204" pitchFamily="66" charset="0"/>
              </a:rPr>
              <a:t>Little Mix are the best girl band.</a:t>
            </a:r>
            <a:endParaRPr lang="en-GB" sz="66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smtClean="0">
                <a:latin typeface="Comic Sans MS" panose="030F0702030302020204" pitchFamily="66" charset="0"/>
              </a:rPr>
              <a:t> or </a:t>
            </a:r>
            <a:r>
              <a:rPr lang="en-GB" sz="600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34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2780928"/>
            <a:ext cx="8229600" cy="1143000"/>
          </a:xfrm>
        </p:spPr>
        <p:txBody>
          <a:bodyPr>
            <a:noAutofit/>
          </a:bodyPr>
          <a:lstStyle/>
          <a:p>
            <a:r>
              <a:rPr lang="en-GB" sz="6600" dirty="0" smtClean="0">
                <a:latin typeface="Comic Sans MS" panose="030F0702030302020204" pitchFamily="66" charset="0"/>
              </a:rPr>
              <a:t>Friday is always after Thursday. </a:t>
            </a:r>
            <a:endParaRPr lang="en-GB" sz="66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dirty="0" smtClean="0">
                <a:latin typeface="Comic Sans MS" panose="030F0702030302020204" pitchFamily="66" charset="0"/>
              </a:rPr>
              <a:t> or </a:t>
            </a:r>
            <a:r>
              <a:rPr lang="en-GB" sz="60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dirty="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419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84" y="2276872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Can you explain in your own words what a fact is, then what an opinion is?</a:t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/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>Try and include some examples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Fact</a:t>
            </a:r>
            <a:r>
              <a:rPr lang="en-GB" sz="6000" dirty="0" smtClean="0">
                <a:latin typeface="Comic Sans MS" panose="030F0702030302020204" pitchFamily="66" charset="0"/>
              </a:rPr>
              <a:t> or </a:t>
            </a:r>
            <a:r>
              <a:rPr lang="en-GB" sz="60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opinion</a:t>
            </a:r>
            <a:r>
              <a:rPr lang="en-GB" sz="6000" dirty="0" smtClean="0">
                <a:latin typeface="Comic Sans MS" panose="030F0702030302020204" pitchFamily="66" charset="0"/>
              </a:rPr>
              <a:t>?</a:t>
            </a:r>
            <a:endParaRPr lang="en-GB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09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385"/>
            <a:ext cx="9144000" cy="1102359"/>
          </a:xfrm>
        </p:spPr>
        <p:txBody>
          <a:bodyPr>
            <a:normAutofit fontScale="90000"/>
          </a:bodyPr>
          <a:lstStyle/>
          <a:p>
            <a:r>
              <a:rPr lang="en-GB" u="sng" dirty="0" smtClean="0">
                <a:latin typeface="Comic Sans MS" panose="030F0702030302020204" pitchFamily="66" charset="0"/>
              </a:rPr>
              <a:t>Sharing an opinion sentence starters</a:t>
            </a:r>
            <a:endParaRPr lang="en-GB" u="sng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think…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believe…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prefer…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feel…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agree…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disagree…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In my opinion…</a:t>
            </a:r>
          </a:p>
          <a:p>
            <a:pPr marL="0" indent="0">
              <a:buNone/>
            </a:pPr>
            <a:r>
              <a:rPr lang="en-GB" sz="3600" dirty="0" smtClean="0">
                <a:latin typeface="Comic Sans MS" panose="030F0702030302020204" pitchFamily="66" charset="0"/>
              </a:rPr>
              <a:t>I understand your point of view…</a:t>
            </a:r>
            <a:endParaRPr lang="en-GB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314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94" y="0"/>
            <a:ext cx="4297962" cy="764704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Debate Questions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2852935"/>
            <a:ext cx="84593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latin typeface="Comic Sans MS" panose="030F0702030302020204" pitchFamily="66" charset="0"/>
              </a:rPr>
              <a:t>Should animals be kept in zoos?</a:t>
            </a:r>
          </a:p>
        </p:txBody>
      </p:sp>
    </p:spTree>
    <p:extLst>
      <p:ext uri="{BB962C8B-B14F-4D97-AF65-F5344CB8AC3E}">
        <p14:creationId xmlns:p14="http://schemas.microsoft.com/office/powerpoint/2010/main" val="242653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251</Words>
  <Application>Microsoft Office PowerPoint</Application>
  <PresentationFormat>On-screen Show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Fact or opinion?</vt:lpstr>
      <vt:lpstr>I am really good at running.</vt:lpstr>
      <vt:lpstr>Madrid is the capital of Spain.</vt:lpstr>
      <vt:lpstr>It is 19˚C today.</vt:lpstr>
      <vt:lpstr>Little Mix are the best girl band.</vt:lpstr>
      <vt:lpstr>Friday is always after Thursday. </vt:lpstr>
      <vt:lpstr>Can you explain in your own words what a fact is, then what an opinion is?  Try and include some examples.</vt:lpstr>
      <vt:lpstr>Sharing an opinion sentence starters</vt:lpstr>
      <vt:lpstr>Debate Questions</vt:lpstr>
      <vt:lpstr>Debate Questions</vt:lpstr>
      <vt:lpstr>Debate Questions</vt:lpstr>
      <vt:lpstr>Debate Questions</vt:lpstr>
      <vt:lpstr>Debate Questions</vt:lpstr>
      <vt:lpstr>Debate Questions</vt:lpstr>
    </vt:vector>
  </TitlesOfParts>
  <Company>Cardiff County Council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 or opinion?</dc:title>
  <dc:creator>Sophie O'sullivan</dc:creator>
  <cp:lastModifiedBy>Sophie O'sullivan</cp:lastModifiedBy>
  <cp:revision>5</cp:revision>
  <dcterms:created xsi:type="dcterms:W3CDTF">2017-05-05T10:22:42Z</dcterms:created>
  <dcterms:modified xsi:type="dcterms:W3CDTF">2017-05-05T11:19:35Z</dcterms:modified>
</cp:coreProperties>
</file>